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430000" cy="381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144" y="978"/>
      </p:cViewPr>
      <p:guideLst>
        <p:guide orient="horz" pos="120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623535"/>
            <a:ext cx="8572500" cy="1326444"/>
          </a:xfrm>
        </p:spPr>
        <p:txBody>
          <a:bodyPr anchor="b"/>
          <a:lstStyle>
            <a:lvl1pPr algn="ctr">
              <a:defRPr sz="333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2001132"/>
            <a:ext cx="8572500" cy="919868"/>
          </a:xfrm>
        </p:spPr>
        <p:txBody>
          <a:bodyPr/>
          <a:lstStyle>
            <a:lvl1pPr marL="0" indent="0" algn="ctr">
              <a:buNone/>
              <a:defRPr sz="1333"/>
            </a:lvl1pPr>
            <a:lvl2pPr marL="254020" indent="0" algn="ctr">
              <a:buNone/>
              <a:defRPr sz="1111"/>
            </a:lvl2pPr>
            <a:lvl3pPr marL="508041" indent="0" algn="ctr">
              <a:buNone/>
              <a:defRPr sz="1000"/>
            </a:lvl3pPr>
            <a:lvl4pPr marL="762061" indent="0" algn="ctr">
              <a:buNone/>
              <a:defRPr sz="889"/>
            </a:lvl4pPr>
            <a:lvl5pPr marL="1016081" indent="0" algn="ctr">
              <a:buNone/>
              <a:defRPr sz="889"/>
            </a:lvl5pPr>
            <a:lvl6pPr marL="1270102" indent="0" algn="ctr">
              <a:buNone/>
              <a:defRPr sz="889"/>
            </a:lvl6pPr>
            <a:lvl7pPr marL="1524122" indent="0" algn="ctr">
              <a:buNone/>
              <a:defRPr sz="889"/>
            </a:lvl7pPr>
            <a:lvl8pPr marL="1778142" indent="0" algn="ctr">
              <a:buNone/>
              <a:defRPr sz="889"/>
            </a:lvl8pPr>
            <a:lvl9pPr marL="2032163" indent="0" algn="ctr">
              <a:buNone/>
              <a:defRPr sz="88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63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202847"/>
            <a:ext cx="2464594" cy="322879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202847"/>
            <a:ext cx="7250906" cy="32287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64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83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949855"/>
            <a:ext cx="9858375" cy="1584854"/>
          </a:xfrm>
        </p:spPr>
        <p:txBody>
          <a:bodyPr anchor="b"/>
          <a:lstStyle>
            <a:lvl1pPr>
              <a:defRPr sz="333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2549702"/>
            <a:ext cx="9858375" cy="833437"/>
          </a:xfrm>
        </p:spPr>
        <p:txBody>
          <a:bodyPr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25402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2pPr>
            <a:lvl3pPr marL="50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62061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4pPr>
            <a:lvl5pPr marL="1016081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5pPr>
            <a:lvl6pPr marL="1270102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6pPr>
            <a:lvl7pPr marL="1524122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7pPr>
            <a:lvl8pPr marL="1778142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8pPr>
            <a:lvl9pPr marL="2032163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2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014236"/>
            <a:ext cx="4857750" cy="24174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014236"/>
            <a:ext cx="4857750" cy="24174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37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202847"/>
            <a:ext cx="9858375" cy="73642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933979"/>
            <a:ext cx="4835425" cy="457729"/>
          </a:xfrm>
        </p:spPr>
        <p:txBody>
          <a:bodyPr anchor="b"/>
          <a:lstStyle>
            <a:lvl1pPr marL="0" indent="0">
              <a:buNone/>
              <a:defRPr sz="1333" b="1"/>
            </a:lvl1pPr>
            <a:lvl2pPr marL="254020" indent="0">
              <a:buNone/>
              <a:defRPr sz="1111" b="1"/>
            </a:lvl2pPr>
            <a:lvl3pPr marL="508041" indent="0">
              <a:buNone/>
              <a:defRPr sz="1000" b="1"/>
            </a:lvl3pPr>
            <a:lvl4pPr marL="762061" indent="0">
              <a:buNone/>
              <a:defRPr sz="889" b="1"/>
            </a:lvl4pPr>
            <a:lvl5pPr marL="1016081" indent="0">
              <a:buNone/>
              <a:defRPr sz="889" b="1"/>
            </a:lvl5pPr>
            <a:lvl6pPr marL="1270102" indent="0">
              <a:buNone/>
              <a:defRPr sz="889" b="1"/>
            </a:lvl6pPr>
            <a:lvl7pPr marL="1524122" indent="0">
              <a:buNone/>
              <a:defRPr sz="889" b="1"/>
            </a:lvl7pPr>
            <a:lvl8pPr marL="1778142" indent="0">
              <a:buNone/>
              <a:defRPr sz="889" b="1"/>
            </a:lvl8pPr>
            <a:lvl9pPr marL="2032163" indent="0">
              <a:buNone/>
              <a:defRPr sz="8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1391709"/>
            <a:ext cx="4835425" cy="20469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933979"/>
            <a:ext cx="4859239" cy="457729"/>
          </a:xfrm>
        </p:spPr>
        <p:txBody>
          <a:bodyPr anchor="b"/>
          <a:lstStyle>
            <a:lvl1pPr marL="0" indent="0">
              <a:buNone/>
              <a:defRPr sz="1333" b="1"/>
            </a:lvl1pPr>
            <a:lvl2pPr marL="254020" indent="0">
              <a:buNone/>
              <a:defRPr sz="1111" b="1"/>
            </a:lvl2pPr>
            <a:lvl3pPr marL="508041" indent="0">
              <a:buNone/>
              <a:defRPr sz="1000" b="1"/>
            </a:lvl3pPr>
            <a:lvl4pPr marL="762061" indent="0">
              <a:buNone/>
              <a:defRPr sz="889" b="1"/>
            </a:lvl4pPr>
            <a:lvl5pPr marL="1016081" indent="0">
              <a:buNone/>
              <a:defRPr sz="889" b="1"/>
            </a:lvl5pPr>
            <a:lvl6pPr marL="1270102" indent="0">
              <a:buNone/>
              <a:defRPr sz="889" b="1"/>
            </a:lvl6pPr>
            <a:lvl7pPr marL="1524122" indent="0">
              <a:buNone/>
              <a:defRPr sz="889" b="1"/>
            </a:lvl7pPr>
            <a:lvl8pPr marL="1778142" indent="0">
              <a:buNone/>
              <a:defRPr sz="889" b="1"/>
            </a:lvl8pPr>
            <a:lvl9pPr marL="2032163" indent="0">
              <a:buNone/>
              <a:defRPr sz="8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1391709"/>
            <a:ext cx="4859239" cy="20469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10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5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97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254000"/>
            <a:ext cx="3686472" cy="889000"/>
          </a:xfrm>
        </p:spPr>
        <p:txBody>
          <a:bodyPr anchor="b"/>
          <a:lstStyle>
            <a:lvl1pPr>
              <a:defRPr sz="17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548570"/>
            <a:ext cx="5786438" cy="2707569"/>
          </a:xfrm>
        </p:spPr>
        <p:txBody>
          <a:bodyPr/>
          <a:lstStyle>
            <a:lvl1pPr>
              <a:defRPr sz="1778"/>
            </a:lvl1pPr>
            <a:lvl2pPr>
              <a:defRPr sz="1556"/>
            </a:lvl2pPr>
            <a:lvl3pPr>
              <a:defRPr sz="1333"/>
            </a:lvl3pPr>
            <a:lvl4pPr>
              <a:defRPr sz="1111"/>
            </a:lvl4pPr>
            <a:lvl5pPr>
              <a:defRPr sz="1111"/>
            </a:lvl5pPr>
            <a:lvl6pPr>
              <a:defRPr sz="1111"/>
            </a:lvl6pPr>
            <a:lvl7pPr>
              <a:defRPr sz="1111"/>
            </a:lvl7pPr>
            <a:lvl8pPr>
              <a:defRPr sz="1111"/>
            </a:lvl8pPr>
            <a:lvl9pPr>
              <a:defRPr sz="11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143000"/>
            <a:ext cx="3686472" cy="2117549"/>
          </a:xfrm>
        </p:spPr>
        <p:txBody>
          <a:bodyPr/>
          <a:lstStyle>
            <a:lvl1pPr marL="0" indent="0">
              <a:buNone/>
              <a:defRPr sz="889"/>
            </a:lvl1pPr>
            <a:lvl2pPr marL="254020" indent="0">
              <a:buNone/>
              <a:defRPr sz="778"/>
            </a:lvl2pPr>
            <a:lvl3pPr marL="508041" indent="0">
              <a:buNone/>
              <a:defRPr sz="667"/>
            </a:lvl3pPr>
            <a:lvl4pPr marL="762061" indent="0">
              <a:buNone/>
              <a:defRPr sz="556"/>
            </a:lvl4pPr>
            <a:lvl5pPr marL="1016081" indent="0">
              <a:buNone/>
              <a:defRPr sz="556"/>
            </a:lvl5pPr>
            <a:lvl6pPr marL="1270102" indent="0">
              <a:buNone/>
              <a:defRPr sz="556"/>
            </a:lvl6pPr>
            <a:lvl7pPr marL="1524122" indent="0">
              <a:buNone/>
              <a:defRPr sz="556"/>
            </a:lvl7pPr>
            <a:lvl8pPr marL="1778142" indent="0">
              <a:buNone/>
              <a:defRPr sz="556"/>
            </a:lvl8pPr>
            <a:lvl9pPr marL="2032163" indent="0">
              <a:buNone/>
              <a:defRPr sz="55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254000"/>
            <a:ext cx="3686472" cy="889000"/>
          </a:xfrm>
        </p:spPr>
        <p:txBody>
          <a:bodyPr anchor="b"/>
          <a:lstStyle>
            <a:lvl1pPr>
              <a:defRPr sz="17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548570"/>
            <a:ext cx="5786438" cy="2707569"/>
          </a:xfrm>
        </p:spPr>
        <p:txBody>
          <a:bodyPr anchor="t"/>
          <a:lstStyle>
            <a:lvl1pPr marL="0" indent="0">
              <a:buNone/>
              <a:defRPr sz="1778"/>
            </a:lvl1pPr>
            <a:lvl2pPr marL="254020" indent="0">
              <a:buNone/>
              <a:defRPr sz="1556"/>
            </a:lvl2pPr>
            <a:lvl3pPr marL="508041" indent="0">
              <a:buNone/>
              <a:defRPr sz="1333"/>
            </a:lvl3pPr>
            <a:lvl4pPr marL="762061" indent="0">
              <a:buNone/>
              <a:defRPr sz="1111"/>
            </a:lvl4pPr>
            <a:lvl5pPr marL="1016081" indent="0">
              <a:buNone/>
              <a:defRPr sz="1111"/>
            </a:lvl5pPr>
            <a:lvl6pPr marL="1270102" indent="0">
              <a:buNone/>
              <a:defRPr sz="1111"/>
            </a:lvl6pPr>
            <a:lvl7pPr marL="1524122" indent="0">
              <a:buNone/>
              <a:defRPr sz="1111"/>
            </a:lvl7pPr>
            <a:lvl8pPr marL="1778142" indent="0">
              <a:buNone/>
              <a:defRPr sz="1111"/>
            </a:lvl8pPr>
            <a:lvl9pPr marL="2032163" indent="0">
              <a:buNone/>
              <a:defRPr sz="111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143000"/>
            <a:ext cx="3686472" cy="2117549"/>
          </a:xfrm>
        </p:spPr>
        <p:txBody>
          <a:bodyPr/>
          <a:lstStyle>
            <a:lvl1pPr marL="0" indent="0">
              <a:buNone/>
              <a:defRPr sz="889"/>
            </a:lvl1pPr>
            <a:lvl2pPr marL="254020" indent="0">
              <a:buNone/>
              <a:defRPr sz="778"/>
            </a:lvl2pPr>
            <a:lvl3pPr marL="508041" indent="0">
              <a:buNone/>
              <a:defRPr sz="667"/>
            </a:lvl3pPr>
            <a:lvl4pPr marL="762061" indent="0">
              <a:buNone/>
              <a:defRPr sz="556"/>
            </a:lvl4pPr>
            <a:lvl5pPr marL="1016081" indent="0">
              <a:buNone/>
              <a:defRPr sz="556"/>
            </a:lvl5pPr>
            <a:lvl6pPr marL="1270102" indent="0">
              <a:buNone/>
              <a:defRPr sz="556"/>
            </a:lvl6pPr>
            <a:lvl7pPr marL="1524122" indent="0">
              <a:buNone/>
              <a:defRPr sz="556"/>
            </a:lvl7pPr>
            <a:lvl8pPr marL="1778142" indent="0">
              <a:buNone/>
              <a:defRPr sz="556"/>
            </a:lvl8pPr>
            <a:lvl9pPr marL="2032163" indent="0">
              <a:buNone/>
              <a:defRPr sz="55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55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202847"/>
            <a:ext cx="9858375" cy="73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014236"/>
            <a:ext cx="9858375" cy="241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3531306"/>
            <a:ext cx="2571750" cy="202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CF39-70CA-4994-B333-AB932ED25F35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3531306"/>
            <a:ext cx="3857625" cy="202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3531306"/>
            <a:ext cx="2571750" cy="202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95E9-A494-4C49-95CC-94AE9BBFC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57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8041" rtl="0" eaLnBrk="1" latinLnBrk="0" hangingPunct="1">
        <a:lnSpc>
          <a:spcPct val="90000"/>
        </a:lnSpc>
        <a:spcBef>
          <a:spcPct val="0"/>
        </a:spcBef>
        <a:buNone/>
        <a:defRPr kumimoji="1" sz="2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010" indent="-127010" algn="l" defTabSz="508041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kumimoji="1"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81030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3505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111" kern="1200">
          <a:solidFill>
            <a:schemeClr val="tx1"/>
          </a:solidFill>
          <a:latin typeface="+mn-lt"/>
          <a:ea typeface="+mn-ea"/>
          <a:cs typeface="+mn-cs"/>
        </a:defRPr>
      </a:lvl3pPr>
      <a:lvl4pPr marL="88907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9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9711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5113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0515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59173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0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8041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2061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6081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0102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122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78142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2163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5D4AE5-E411-B2B7-0029-E9A993C2B4DA}"/>
              </a:ext>
            </a:extLst>
          </p:cNvPr>
          <p:cNvSpPr txBox="1"/>
          <p:nvPr/>
        </p:nvSpPr>
        <p:spPr>
          <a:xfrm>
            <a:off x="355963" y="276061"/>
            <a:ext cx="8601892" cy="1760075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50835"/>
              </a:avLst>
            </a:prstTxWarp>
            <a:spAutoFit/>
          </a:bodyPr>
          <a:lstStyle/>
          <a:p>
            <a:pPr algn="ctr"/>
            <a:r>
              <a:rPr kumimoji="1" lang="ja-JP" altLang="en-US" sz="72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歯と口の健康週間</a:t>
            </a:r>
            <a:endParaRPr kumimoji="1" lang="en-US" altLang="ja-JP" sz="72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en-US" altLang="ja-JP" sz="44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6/4(</a:t>
            </a:r>
            <a:r>
              <a:rPr kumimoji="1" lang="ja-JP" altLang="en-US" sz="44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kumimoji="1" lang="en-US" altLang="ja-JP" sz="44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kumimoji="1" lang="ja-JP" altLang="en-US" sz="44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kumimoji="1" lang="en-US" altLang="ja-JP" sz="44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6/10(</a:t>
            </a:r>
            <a:r>
              <a:rPr kumimoji="1" lang="ja-JP" altLang="en-US" sz="44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土</a:t>
            </a:r>
            <a:r>
              <a:rPr kumimoji="1" lang="en-US" altLang="ja-JP" sz="66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66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D29CF79D-1AA9-C9E4-B394-D182B572EBBC}"/>
              </a:ext>
            </a:extLst>
          </p:cNvPr>
          <p:cNvSpPr/>
          <p:nvPr/>
        </p:nvSpPr>
        <p:spPr>
          <a:xfrm>
            <a:off x="6396965" y="1300110"/>
            <a:ext cx="4408715" cy="2233829"/>
          </a:xfrm>
          <a:prstGeom prst="cloudCallout">
            <a:avLst>
              <a:gd name="adj1" fmla="val -73936"/>
              <a:gd name="adj2" fmla="val 21732"/>
            </a:avLst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3F1D41-CC8C-9F88-D2A8-9AC16D4D1F19}"/>
              </a:ext>
            </a:extLst>
          </p:cNvPr>
          <p:cNvSpPr txBox="1"/>
          <p:nvPr/>
        </p:nvSpPr>
        <p:spPr>
          <a:xfrm>
            <a:off x="6710472" y="1816859"/>
            <a:ext cx="378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お口の体操動画</a:t>
            </a:r>
            <a:endParaRPr kumimoji="1"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紹介中！</a:t>
            </a:r>
            <a:endParaRPr kumimoji="1"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8" name="Picture 4" descr="大きな口を開けている人のイラスト（女性） | かわいいフリー素材集 いらすとや">
            <a:extLst>
              <a:ext uri="{FF2B5EF4-FFF2-40B4-BE49-F238E27FC236}">
                <a16:creationId xmlns:a16="http://schemas.microsoft.com/office/drawing/2014/main" id="{4F5EB9BA-E325-73C5-635D-44409F34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17" y="2126503"/>
            <a:ext cx="2085831" cy="13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97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</TotalTime>
  <Words>21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北医療 組織3</dc:creator>
  <cp:lastModifiedBy>北医療 組織１</cp:lastModifiedBy>
  <cp:revision>2</cp:revision>
  <dcterms:created xsi:type="dcterms:W3CDTF">2023-05-20T08:11:22Z</dcterms:created>
  <dcterms:modified xsi:type="dcterms:W3CDTF">2023-05-30T07:07:59Z</dcterms:modified>
</cp:coreProperties>
</file>