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55567-8021-067E-9171-6658178BC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6F13C4-9EA1-86B8-891E-C3717C82E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8E4386-185F-250C-C53F-65389B84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FCCA4B-CEAD-AFBC-85C0-A432B0D22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6BFC9E-3CFA-4A63-428F-26CEC1ED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62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A4313-7AEF-D922-98A8-CEB74374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C888D9-AD9E-45E6-6E94-DEE9311E1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9F71A1-6FA7-7D68-ACC4-1F416B0E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2BB615-C28C-26D8-32B9-48F9BB2FC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88370-0D0B-2E23-2B11-99FAAAF1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75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8E1CE8-9434-C02A-2E56-4FD23A6BE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E16BEB-4837-73DB-0389-B4787DB89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7DA65-EF3C-7ACB-2947-EB1A4DA77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45501F-BE25-F402-5FAC-4C54B719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907EEC-C66B-DF07-5287-368931B0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46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2CDB9-9453-A5F2-3824-61D499CB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029B44-A33D-A390-5EA0-4722E74C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1BA575-67C8-943C-90A6-4D8B6AFA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82AB4-87F3-8E10-46EB-9966FAA6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625BB-9E9A-5D49-64CC-C18AF8FF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92DBD-A971-E0A7-D410-BD91C24B4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FFCD88-1A66-F036-F109-BD392051A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1C8353-A377-EC3A-7F1E-95836C1A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400949-9A22-C94D-EAF2-0E34DB488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5CB163-D073-E231-7A8D-8BCAF9F4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3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C2BA9A-3080-D87B-4725-A01C365B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F39B0D-4AC7-5FD5-A7F9-60720E228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3BFBA3-E7E2-1E8F-FFB2-B4B448A6E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3D25DB-B95B-F1C1-41D8-ADCF1130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5F46F0-A054-A003-FAC1-33BE5030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7B57B6-2F02-F733-19A4-D53514C1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5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B0A60A-EF22-0A43-F3E1-D076D7A6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3B3D41-8D32-38CA-EFEC-5D34CF3A8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D4F579-42C5-B5CE-501C-C155D6E59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D626EE6-191A-F580-4005-108036339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733553-4651-C142-956A-EFDA156F3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E90C35-C836-BEAA-773B-DCBFCFE7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7446C56-FD8B-1461-EC94-1D25FEEE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ED579C-776D-44F3-DD50-025228E0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4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E9F2C-272F-2C38-03BF-2FFE27C9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F2E540-3E25-EBB6-F721-1E29820B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9FAFC0-EC85-CA34-600A-9CCD0511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FB571C-F7C0-3FF2-34F0-15876303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41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41BE88B-15A6-F72E-AC9C-27D626942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F3CD83-8C40-C6D7-004F-DCC1ADCD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2BEC9E-AC60-7DFF-A703-3EB057BA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05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E9EA98-F024-A88E-8104-C91EFD43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FB1522-766C-7F58-6C4C-B7A13006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B57AD1-2A2F-305E-ACC1-C44EFB328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B2AB31-4087-7160-A0B1-A59A25EC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7EA9F0-079C-62F4-7DAC-BAD8E985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E94E30-D0F8-CCF1-967F-A3B71491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8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B3738-FA2E-A93E-5F51-ECC890D0E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8C1DE7-0F45-BA8D-C923-75292252D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7EC40D-5419-5545-EEB1-3F7CAB8CD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3ADD7B-8449-C910-9CA0-4365C80A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C9EF23-3531-BDD3-716A-A962F111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5C086C-3816-BE0A-C6EF-9BFB87783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11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09935B-61F8-29A1-13A5-538D9E318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A1C2C2-B1E4-F588-244E-C06EB3AE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14FE57-9827-DBA8-B3B0-29F70ED0F1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C131-FBAB-4D4F-96A1-3DD3DB09905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AB49F0-E228-5E14-F5A4-A8222D557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2DC7E-67BC-46B0-FDE4-2A7C56FA2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4AF2-8D0D-427C-BBB4-D0E5607E3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37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9B05D9E-A251-282F-EAD5-C3BD927275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69" t="21111" r="21875" b="34444"/>
          <a:stretch/>
        </p:blipFill>
        <p:spPr>
          <a:xfrm>
            <a:off x="2633132" y="2150532"/>
            <a:ext cx="7196667" cy="234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7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北医療 組織１</dc:creator>
  <cp:lastModifiedBy>北医療 組織１</cp:lastModifiedBy>
  <cp:revision>1</cp:revision>
  <dcterms:created xsi:type="dcterms:W3CDTF">2023-01-06T06:23:12Z</dcterms:created>
  <dcterms:modified xsi:type="dcterms:W3CDTF">2023-01-06T06:24:03Z</dcterms:modified>
</cp:coreProperties>
</file>