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B8612F-AF5B-464B-9CF8-290B8683A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3EA421-6565-45F0-8682-586C5D571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1D474C-521C-4C2F-A6B3-1FFF2A24C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8C7EE6-7122-4D11-8FB3-EE79FCB4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A62C39-2B84-42AF-93FC-7A808C6A7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813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3346D7-A5D9-4A03-94CE-6FCECE2A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853EF71-E9F8-4F81-99AC-CC36A6E72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EC388-7F91-48FE-BC87-EE3335EDD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FC8829-8921-4CFE-B921-52177FEF9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783F4E-71CF-443E-AAA4-F91EF3F1F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370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7C0BEC6-72A1-45A6-A334-56AC7B5AF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1030EFA-3CB4-48D5-A611-63F7C0191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54BF66-2BF0-4773-A832-CC68DF910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FAC6079-2989-4B03-920D-3D5458DC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720E4C-A1FB-4C4F-B757-693873F9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01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BCB3AD-B320-449D-8C56-C9586A146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984BF4-5027-426A-AEC0-590E683BE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FFDB46-876E-4AB7-B055-6F94772E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765D9D-C207-45F3-B2E3-419093E77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1296E6-D7F5-4D0C-ACC7-DAF5DA7DA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127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D9B1E9-0ADE-4E3A-83BE-4CBA6339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F2AB399-63AC-4828-905B-36CFACE5B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E3006F-B25E-4D71-A846-6074E8DE5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101CDB-084A-4287-9C01-562460A1E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39C406-9856-4519-9A06-FB929A79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45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88CACA-A951-4517-9C3D-5D05D840A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51D4AD-8869-4319-ADDB-E87E2919DB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735C82-B209-4717-9ECC-B3A8F96F66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E1A8DDD-D704-4ACF-9409-A7FD3A01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143CC3-0E61-40B1-BD26-1855EA06C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151209-8989-4DD4-8EAB-F5047069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377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1F13E7-621B-4318-86D2-17C65CB0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4D18A1-1F71-4D89-87AB-6D0A61E45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8521FD-3CFB-4696-8385-9044A30815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87F325D-68CE-49AD-8CD7-DD0A00C569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5D30A03-7E42-4096-856A-B78022D57F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7D5B0A0-6AA8-4A76-B7EC-157AB1DE4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941EA3B-B380-4800-A953-70DDF676E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A5CC528-D445-477B-A9DB-13E2A394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540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242357-9A6A-4D98-B711-4CCFC3A35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E4335FF-8A1F-4126-964C-871E216B3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B33CA7-4146-46DD-BEC3-A83D03DE1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04E3765-65B8-40CE-BD55-A82A1309D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6A86F4-C05A-4CEA-864A-7D175ED6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A174603-01AF-4BD6-B975-43B034EA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4E5937-059F-4917-ACB2-D7BB5D9D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283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8E8D37-DB03-4EB8-ACFC-414C0A071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95821A-3BD8-4B0E-9E33-B58744098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60379EE-D505-4861-8E1C-C349B1BEDC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67E56B-C36F-4A08-8870-FEE2AB36C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4785D0C-78F0-4961-BF9E-19EF31215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E21AEA-5EE3-475C-B415-42A0A4EB1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98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46F10-1323-48DD-9F94-8C99CD756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F3B56EF-B0CD-43F0-946B-C07A99C83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6EDB7B-B347-42F7-8EDB-73875271F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BEDBBE-DCD5-47E3-8D31-BD4946FB1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C38090-E683-423C-9295-583C25A8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581A865-3ECF-4B89-BBA7-830F33304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68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993EBA2-21DA-46D2-A4A8-CE7B99C66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5C4939-8807-40AB-A2E1-BF2C96571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220DBC-C37D-4836-B69B-382E027A5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79423-4428-456E-B5F7-CF4E6C0485CB}" type="datetimeFigureOut">
              <a:rPr kumimoji="1" lang="ja-JP" altLang="en-US" smtClean="0"/>
              <a:t>2021/12/22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0877DA-D00F-4F97-B7CC-5E0EDACED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F862F-940D-4B70-8119-6C03171541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33E7-AC5E-40C7-8359-729613E71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18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B5E790B-A8AE-4BCB-BF96-F82F9F66B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902" y="2614388"/>
            <a:ext cx="6790980" cy="233511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DD71B38-8D2A-4AA2-BD0B-CD4B6D8C2543}"/>
              </a:ext>
            </a:extLst>
          </p:cNvPr>
          <p:cNvSpPr/>
          <p:nvPr/>
        </p:nvSpPr>
        <p:spPr>
          <a:xfrm>
            <a:off x="2801289" y="1879134"/>
            <a:ext cx="6857593" cy="6375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アルプス？ 海洋放出？ 詳細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と</a:t>
            </a:r>
            <a:r>
              <a:rPr kumimoji="1" lang="ja-JP" altLang="en-US" sz="36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署名</a:t>
            </a:r>
            <a:r>
              <a:rPr kumimoji="1" lang="ja-JP" altLang="en-US" sz="12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は</a:t>
            </a:r>
            <a:r>
              <a:rPr kumimoji="1" lang="ja-JP" altLang="en-US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コチラ</a:t>
            </a:r>
            <a:r>
              <a:rPr kumimoji="1" lang="ja-JP" altLang="en-US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を</a:t>
            </a:r>
            <a:r>
              <a:rPr kumimoji="1" lang="ja-JP" altLang="en-US" sz="2000" b="1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クリック！！</a:t>
            </a:r>
            <a:endParaRPr kumimoji="1" lang="ja-JP" altLang="en-US" b="1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0751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北医療 組織１</dc:creator>
  <cp:lastModifiedBy>北医療 組織１</cp:lastModifiedBy>
  <cp:revision>1</cp:revision>
  <dcterms:created xsi:type="dcterms:W3CDTF">2021-12-22T04:46:08Z</dcterms:created>
  <dcterms:modified xsi:type="dcterms:W3CDTF">2021-12-22T04:55:57Z</dcterms:modified>
</cp:coreProperties>
</file>