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北医療 組織１" initials="北医療" lastIdx="1" clrIdx="0">
    <p:extLst>
      <p:ext uri="{19B8F6BF-5375-455C-9EA6-DF929625EA0E}">
        <p15:presenceInfo xmlns:p15="http://schemas.microsoft.com/office/powerpoint/2012/main" userId="de0cdf9d7d5829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20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12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5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1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0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95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4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3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3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60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0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5EA13-6AD8-4207-B15F-EF34C1782CFF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CC850-77D0-4CB9-AD2C-03E0472E23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17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11" Type="http://schemas.openxmlformats.org/officeDocument/2006/relationships/image" Target="../media/image8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65020">
            <a:off x="4872902" y="6955569"/>
            <a:ext cx="1033530" cy="103353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7992" y="7134389"/>
            <a:ext cx="609018" cy="609018"/>
          </a:xfrm>
          <a:prstGeom prst="rect">
            <a:avLst/>
          </a:prstGeom>
        </p:spPr>
      </p:pic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6133" y="1381368"/>
            <a:ext cx="6777561" cy="660164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「八十日目！ 青空五の市散策」</a:t>
            </a:r>
            <a:endParaRPr lang="en-US" altLang="ja-JP" sz="32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～自由気ままに、繋がりを楽しむ企画</a:t>
            </a:r>
            <a:r>
              <a:rPr lang="en-US" altLang="ja-JP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第１弾！～</a:t>
            </a:r>
            <a:endParaRPr lang="en-US" altLang="ja-JP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</a:t>
            </a:r>
            <a:r>
              <a:rPr lang="ja-JP" altLang="en-US" sz="24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　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日　 時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  </a:t>
            </a:r>
            <a:r>
              <a:rPr kumimoji="1" lang="en-US" altLang="ja-JP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:</a:t>
            </a:r>
            <a:r>
              <a:rPr kumimoji="1" lang="ja-JP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７</a:t>
            </a: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月１５日（水）  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集合時間：</a:t>
            </a: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午前８時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集合場所：</a:t>
            </a: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つのだ整形外科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さん</a:t>
            </a: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の前</a:t>
            </a:r>
            <a:endParaRPr kumimoji="1" lang="en-US" altLang="ja-JP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散策場所：味美白山神社 五の市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　　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～先着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名様限定 お土産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つき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飲み物・運営委員の加藤さん自家栽培のジャガイモ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プレゼント！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　　　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　　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650447"/>
              </p:ext>
            </p:extLst>
          </p:nvPr>
        </p:nvGraphicFramePr>
        <p:xfrm>
          <a:off x="120049" y="0"/>
          <a:ext cx="659735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r:id="rId5" imgW="11323810" imgH="762106" progId="MSPhotoEd.3">
                  <p:embed/>
                </p:oleObj>
              </mc:Choice>
              <mc:Fallback>
                <p:oleObj r:id="rId5" imgW="11323810" imgH="762106" progId="MSPhotoEd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49" y="0"/>
                        <a:ext cx="6597352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246143" y="407683"/>
            <a:ext cx="6575102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　　北医療生協 味鋺支部　</a:t>
            </a:r>
            <a:r>
              <a:rPr kumimoji="1" lang="ja-JP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itchFamily="18" charset="0"/>
              </a:rPr>
              <a:t>主催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　　</a:t>
            </a:r>
            <a:r>
              <a:rPr kumimoji="1" lang="ja-JP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イベントのご案内</a:t>
            </a:r>
            <a:r>
              <a:rPr kumimoji="1" lang="ja-JP" altLang="ja-JP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　</a:t>
            </a:r>
            <a:r>
              <a:rPr kumimoji="1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　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ﾎﾟｯﾌﾟ体" pitchFamily="50" charset="-128"/>
              <a:ea typeface="HGP創英角ﾎﾟｯﾌﾟ体" pitchFamily="50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　</a:t>
            </a:r>
            <a:endParaRPr kumimoji="1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20048" y="5650089"/>
            <a:ext cx="3786035" cy="210373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✿自由散策✿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「久しぶり！」「元気！？」とお友達や組合員同士が顔を合わせて、少しでも気分転換になることを目的におこないます♪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集合場所に集まった後は、自由に散策・解散となりますので、ご自分のペースで散策できます。お気軽にご参加</a:t>
            </a:r>
            <a:r>
              <a:rPr lang="ja-JP" altLang="en-US" sz="14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ください♪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7491766">
            <a:off x="109563" y="4956082"/>
            <a:ext cx="1221570" cy="758735"/>
          </a:xfrm>
          <a:prstGeom prst="rect">
            <a:avLst/>
          </a:prstGeom>
        </p:spPr>
      </p:pic>
      <p:sp>
        <p:nvSpPr>
          <p:cNvPr id="25" name="角丸四角形 12">
            <a:extLst>
              <a:ext uri="{FF2B5EF4-FFF2-40B4-BE49-F238E27FC236}">
                <a16:creationId xmlns:a16="http://schemas.microsoft.com/office/drawing/2014/main" id="{15F18A77-6569-4D9D-858E-5BACB7EBC1E1}"/>
              </a:ext>
            </a:extLst>
          </p:cNvPr>
          <p:cNvSpPr/>
          <p:nvPr/>
        </p:nvSpPr>
        <p:spPr>
          <a:xfrm>
            <a:off x="3959450" y="5631811"/>
            <a:ext cx="2757951" cy="210373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✿青空五の市✿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毎月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/15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日に味美白山神社にて昭和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年より行われている歴史のある朝市です。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C740B9B-F70C-47B9-AC42-EED694F84B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447061">
            <a:off x="4855896" y="2989877"/>
            <a:ext cx="1638354" cy="917478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A0D40A8-C7AF-4832-9CED-809C590EF55E}"/>
              </a:ext>
            </a:extLst>
          </p:cNvPr>
          <p:cNvSpPr/>
          <p:nvPr/>
        </p:nvSpPr>
        <p:spPr>
          <a:xfrm>
            <a:off x="260648" y="8034772"/>
            <a:ext cx="6456753" cy="9460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 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＊雨天中止　＊駐車場はありません。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北医療生協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事務局（松島）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052-914-4554</a:t>
            </a:r>
          </a:p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味鋺支部　運営委員会（加藤）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090-5627-0884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6A6B5B2F-A8D0-4FBA-BED2-110B9F181C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763" y="467084"/>
            <a:ext cx="768314" cy="854884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1906EAF-88BE-4A97-A0EB-E65133F5EC14}"/>
              </a:ext>
            </a:extLst>
          </p:cNvPr>
          <p:cNvSpPr/>
          <p:nvPr/>
        </p:nvSpPr>
        <p:spPr>
          <a:xfrm>
            <a:off x="140599" y="7953163"/>
            <a:ext cx="1081385" cy="11092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申込不要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58E7093-50BA-49BA-82FE-5B80F04A77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174343">
            <a:off x="5749011" y="493437"/>
            <a:ext cx="757647" cy="76783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5093328-9367-42F6-92EA-849259984D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75267" y="7152579"/>
            <a:ext cx="1628800" cy="54474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36EBAB6-9A30-47C0-938D-DBC1AEBAE5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5414" y="6971581"/>
            <a:ext cx="361996" cy="36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4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217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Arial</vt:lpstr>
      <vt:lpstr>Calibri</vt:lpstr>
      <vt:lpstr>Office ​​テーマ</vt:lpstr>
      <vt:lpstr>MSPhotoEd.3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dhmasayo</dc:creator>
  <cp:lastModifiedBy>北医療 組織１</cp:lastModifiedBy>
  <cp:revision>101</cp:revision>
  <cp:lastPrinted>2020-06-19T06:01:09Z</cp:lastPrinted>
  <dcterms:created xsi:type="dcterms:W3CDTF">2015-06-06T07:05:11Z</dcterms:created>
  <dcterms:modified xsi:type="dcterms:W3CDTF">2020-06-19T06:05:32Z</dcterms:modified>
</cp:coreProperties>
</file>