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104063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339D8A-4C59-4B19-9714-7B5A716AE648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AD578-4E0E-496E-90AE-180C6533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393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39D8A-4C59-4B19-9714-7B5A716AE648}" type="datetimeFigureOut">
              <a:rPr kumimoji="1" lang="ja-JP" altLang="en-US" smtClean="0"/>
              <a:t>2016/7/22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AD578-4E0E-496E-90AE-180C6533DA4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0808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 hidden="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3" name="図 2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3999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pc01</dc:creator>
  <cp:lastModifiedBy>pc01</cp:lastModifiedBy>
  <cp:revision>1</cp:revision>
  <dcterms:created xsi:type="dcterms:W3CDTF">2016-07-22T00:56:40Z</dcterms:created>
  <dcterms:modified xsi:type="dcterms:W3CDTF">2016-07-22T00:56:40Z</dcterms:modified>
</cp:coreProperties>
</file>